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72" r:id="rId8"/>
    <p:sldId id="260" r:id="rId9"/>
    <p:sldId id="268" r:id="rId10"/>
    <p:sldId id="269" r:id="rId11"/>
    <p:sldId id="270" r:id="rId12"/>
    <p:sldId id="261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новейших технологий в 21 веке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проект ученики 7А класса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Илья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Петунц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Арман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Проверял проект Д.Е.Шипулин. </a:t>
            </a:r>
          </a:p>
        </p:txBody>
      </p:sp>
    </p:spTree>
    <p:extLst>
      <p:ext uri="{BB962C8B-B14F-4D97-AF65-F5344CB8AC3E}">
        <p14:creationId xmlns:p14="http://schemas.microsoft.com/office/powerpoint/2010/main" val="17294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ru-RU" sz="36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Тактильный словарь </a:t>
            </a:r>
            <a:r>
              <a:rPr lang="en-US" sz="36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Touch-Hear</a:t>
            </a:r>
            <a:br>
              <a:rPr lang="en-US" sz="36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</a:b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694240" cy="464895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 университете </a:t>
            </a:r>
            <a:r>
              <a:rPr lang="ru-RU" b="1" i="1" dirty="0"/>
              <a:t>Сингапура создали тактильный словарь Touch-Hear. Он состоит из двух частей: небольшого сенсора, который крепится к подушечке пальца, и спикера (маленький наушник), который помещается на ухо. Стоит коснуться сканером какого-то слова, напечатанного в книге, как тут же можно услышать его значение. При этом устройство абсолютно не мешает окружающим — его слышите только вы. </a:t>
            </a:r>
          </a:p>
        </p:txBody>
      </p:sp>
    </p:spTree>
    <p:extLst>
      <p:ext uri="{BB962C8B-B14F-4D97-AF65-F5344CB8AC3E}">
        <p14:creationId xmlns:p14="http://schemas.microsoft.com/office/powerpoint/2010/main" val="10196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 мозговой активности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5364088" cy="4835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Thync </a:t>
            </a:r>
            <a:r>
              <a:rPr lang="ru-RU" b="1" i="1" dirty="0"/>
              <a:t>— гениальное изобретение, которое с помощью электрических импульсов поможет снять стресс, расслабить после трудного дня или наоборот, взбодрить. В устройстве есть множество режимов: «Мотивация», «Отдых», «Дзен», «Спокойной </a:t>
            </a:r>
            <a:r>
              <a:rPr lang="ru-RU" b="1" i="1" dirty="0" smtClean="0"/>
              <a:t>ночи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9"/>
            <a:ext cx="36766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Браслет-проектор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Компания </a:t>
            </a:r>
            <a:r>
              <a:rPr lang="ru-RU" b="1" i="1" dirty="0" err="1"/>
              <a:t>Cicret</a:t>
            </a:r>
            <a:r>
              <a:rPr lang="ru-RU" b="1" i="1" dirty="0"/>
              <a:t> предлагает браслет, благодаря которому ваша рука превращается планшет. В нём есть мини-проектор и сенсоры, а экран смартфона проецируется прямо на руку. </a:t>
            </a:r>
            <a:r>
              <a:rPr lang="ru-RU" b="1" i="1" dirty="0" smtClean="0"/>
              <a:t>Скролить </a:t>
            </a:r>
            <a:r>
              <a:rPr lang="ru-RU" b="1" i="1" dirty="0"/>
              <a:t>и давать другие команды можно прямо на коже. </a:t>
            </a:r>
          </a:p>
        </p:txBody>
      </p:sp>
    </p:spTree>
    <p:extLst>
      <p:ext uri="{BB962C8B-B14F-4D97-AF65-F5344CB8AC3E}">
        <p14:creationId xmlns:p14="http://schemas.microsoft.com/office/powerpoint/2010/main" val="12845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0850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2160" cy="341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2882"/>
            <a:ext cx="4805136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Мы узнали много нового и ознакомили зрителя с технологиями 21 века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5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041440" cy="1442674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3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зрителя с новыми и недавними технологиями 21 века.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69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Умное шоссе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i="1" dirty="0"/>
              <a:t>Голландский дизайнер Даан Русегирд при поддержке компании Heijmans создал концепцию умной дороги (смарт шоссе). На такой шаг Даан пошел ради популяризации электромобилей. Ведь смарт шоссе имеет полосу для зарядки электродвигателей с помощью индуктивного тока. А само шоссе питается за счет солнечных батарей. Можно только представить, насколько это было бы здорово — путешествовать на автомобиле с бесконечным, бесплатным и экологически чистым топливом.</a:t>
            </a:r>
          </a:p>
          <a:p>
            <a:endParaRPr lang="ru-RU" sz="1600" b="1" i="1" dirty="0"/>
          </a:p>
          <a:p>
            <a:r>
              <a:rPr lang="ru-RU" sz="1600" b="1" i="1" dirty="0"/>
              <a:t>Кроме того, шоссе имеет другие интерактивные функции: на дороге появляются анимированные знаки, которые предупреждают водителя о погодных условиях. Также разделительные полосы на дороге могут меняться в зависимости от интенсивности трафика. Все эти элементы подсвечиваются в темноте, интенсивность подсветки регулируется датчиками освещенности. Вся концепция умного шоссе создана с использованием солнечной электроэнергии и направлена на внедрение экологически безопасных технологий</a:t>
            </a:r>
            <a:r>
              <a:rPr lang="ru-RU" sz="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753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38350"/>
            <a:ext cx="9108504" cy="470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" y="-171400"/>
            <a:ext cx="9128745" cy="24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97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Эмотик 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Эпок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Это устройство является беспроводным приспособлением для управления компьютером силой мысли. Он использует ряд датчиков, которые реагируют на активность мозга и через Bluetooth передают команды ПК. Питание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Emotiv EPOC</a:t>
            </a:r>
            <a:r>
              <a:rPr lang="ru-RU" b="1" i="1" dirty="0"/>
              <a:t> осуществляется с помощью аккумулятора, которого хватает на 12 часов работы. Пока что устройство может работать только с небольшим количеством программ, разработанных специально для него. Но в будущем такая штука сможет стать отличным помощником для людей с ограниченными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8522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524" y="3573016"/>
            <a:ext cx="144016" cy="1064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402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348880"/>
            <a:ext cx="4416871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063"/>
            <a:ext cx="4619625" cy="230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линзы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Bionic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Autofit/>
          </a:bodyPr>
          <a:lstStyle/>
          <a:p>
            <a:r>
              <a:rPr lang="ru-RU" sz="1800" b="1" i="1" dirty="0"/>
              <a:t>Цифровыми очками Google Glass уже никого не удивишь — это не будущее, а настоящее. Но контактные линзы Bionic смогут превзойти не только Google Glass, но и очки дополненной реальности. Это устройство позволит получать самый быстрый доступ к информации, который только возможен. Подключаться к интернету, играть в игры, узнать последние новости или прогноз погоды — пользователь сможет видеть все это на голограмме, доступной только для его взора.</a:t>
            </a:r>
          </a:p>
          <a:p>
            <a:endParaRPr lang="ru-RU" sz="1800" b="1" i="1" dirty="0"/>
          </a:p>
          <a:p>
            <a:r>
              <a:rPr lang="ru-RU" sz="1800" b="1" i="1" dirty="0"/>
              <a:t>Пока что это только концепция и Bionic находится на стадии разработки и усовершенствования, но такие линзы могли бы здорово упростить жизнь. Например, они могли бы контролировать параметры здоровья — уровень холестерина или сахара в крови. И даже посылать отчеты о вашем состоянии лечащему врачу. Или сообщать о времени приема лекарства, помогать следовать диете, подсказывать количество калорий в пище… Ладно, кого я обманываю — в первую очередь этот гаджет будут использовать школьники, чтобы незаметно играть на уроках</a:t>
            </a:r>
          </a:p>
        </p:txBody>
      </p:sp>
    </p:spTree>
    <p:extLst>
      <p:ext uri="{BB962C8B-B14F-4D97-AF65-F5344CB8AC3E}">
        <p14:creationId xmlns:p14="http://schemas.microsoft.com/office/powerpoint/2010/main" val="32070099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82782"/>
            <a:ext cx="9144000" cy="44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19464" cy="238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24127"/>
            <a:ext cx="4789040" cy="23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163</TotalTime>
  <Words>577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Sketchbook</vt:lpstr>
      <vt:lpstr>6 новейших технологий в 21 веке</vt:lpstr>
      <vt:lpstr>Цель:</vt:lpstr>
      <vt:lpstr>Умное шоссе</vt:lpstr>
      <vt:lpstr>Презентация PowerPoint</vt:lpstr>
      <vt:lpstr>Эмотик  Эпок</vt:lpstr>
      <vt:lpstr>Презентация PowerPoint</vt:lpstr>
      <vt:lpstr>Презентация PowerPoint</vt:lpstr>
      <vt:lpstr>Контактные линзы Bionic</vt:lpstr>
      <vt:lpstr>Презентация PowerPoint</vt:lpstr>
      <vt:lpstr>Тактильный словарь Touch-Hear </vt:lpstr>
      <vt:lpstr>Презентация PowerPoint</vt:lpstr>
      <vt:lpstr>Стимулятор мозговой активности</vt:lpstr>
      <vt:lpstr>Презентация PowerPoint</vt:lpstr>
      <vt:lpstr>Браслет-проектор </vt:lpstr>
      <vt:lpstr>Презентация PowerPoint</vt:lpstr>
      <vt:lpstr>Вывод: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11</cp:revision>
  <cp:lastPrinted>2018-03-22T19:36:18Z</cp:lastPrinted>
  <dcterms:created xsi:type="dcterms:W3CDTF">2018-03-20T16:55:04Z</dcterms:created>
  <dcterms:modified xsi:type="dcterms:W3CDTF">2018-03-22T21:00:01Z</dcterms:modified>
</cp:coreProperties>
</file>